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5" r:id="rId3"/>
    <p:sldId id="257" r:id="rId4"/>
    <p:sldId id="290" r:id="rId5"/>
    <p:sldId id="259" r:id="rId6"/>
    <p:sldId id="261" r:id="rId7"/>
    <p:sldId id="291" r:id="rId8"/>
    <p:sldId id="276" r:id="rId9"/>
    <p:sldId id="286" r:id="rId10"/>
    <p:sldId id="287" r:id="rId11"/>
    <p:sldId id="289" r:id="rId12"/>
    <p:sldId id="258" r:id="rId13"/>
    <p:sldId id="277" r:id="rId14"/>
    <p:sldId id="278" r:id="rId15"/>
    <p:sldId id="292" r:id="rId16"/>
    <p:sldId id="280" r:id="rId17"/>
    <p:sldId id="283" r:id="rId18"/>
    <p:sldId id="285" r:id="rId19"/>
    <p:sldId id="293" r:id="rId20"/>
    <p:sldId id="296" r:id="rId21"/>
    <p:sldId id="297" r:id="rId22"/>
    <p:sldId id="282" r:id="rId23"/>
    <p:sldId id="294" r:id="rId24"/>
    <p:sldId id="284" r:id="rId25"/>
    <p:sldId id="266" r:id="rId26"/>
    <p:sldId id="279" r:id="rId27"/>
    <p:sldId id="298" r:id="rId28"/>
    <p:sldId id="295" r:id="rId29"/>
    <p:sldId id="288" r:id="rId30"/>
    <p:sldId id="260" r:id="rId31"/>
    <p:sldId id="262" r:id="rId32"/>
    <p:sldId id="263" r:id="rId33"/>
    <p:sldId id="264" r:id="rId34"/>
    <p:sldId id="265" r:id="rId35"/>
    <p:sldId id="267" r:id="rId36"/>
    <p:sldId id="274" r:id="rId37"/>
  </p:sldIdLst>
  <p:sldSz cx="9144000" cy="5143500" type="screen16x9"/>
  <p:notesSz cx="6858000" cy="9144000"/>
  <p:embeddedFontLst>
    <p:embeddedFont>
      <p:font typeface="Oswald" pitchFamily="2" charset="77"/>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a:srgbClr val="770E15"/>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02"/>
    <p:restoredTop sz="88200"/>
  </p:normalViewPr>
  <p:slideViewPr>
    <p:cSldViewPr snapToGrid="0">
      <p:cViewPr varScale="1">
        <p:scale>
          <a:sx n="112" d="100"/>
          <a:sy n="112" d="100"/>
        </p:scale>
        <p:origin x="192" y="52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tiff"/><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54.svg"/><Relationship Id="rId3" Type="http://schemas.openxmlformats.org/officeDocument/2006/relationships/image" Target="../media/image33.png"/><Relationship Id="rId21" Type="http://schemas.openxmlformats.org/officeDocument/2006/relationships/image" Target="../media/image2.png"/><Relationship Id="rId34" Type="http://schemas.openxmlformats.org/officeDocument/2006/relationships/image" Target="../media/image62.sv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24.xml"/><Relationship Id="rId16" Type="http://schemas.openxmlformats.org/officeDocument/2006/relationships/image" Target="../media/image46.svg"/><Relationship Id="rId20" Type="http://schemas.openxmlformats.org/officeDocument/2006/relationships/image" Target="../media/image50.svg"/><Relationship Id="rId29"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64.svg"/><Relationship Id="rId10" Type="http://schemas.openxmlformats.org/officeDocument/2006/relationships/image" Target="../media/image40.svg"/><Relationship Id="rId19" Type="http://schemas.openxmlformats.org/officeDocument/2006/relationships/image" Target="../media/image49.png"/><Relationship Id="rId31" Type="http://schemas.openxmlformats.org/officeDocument/2006/relationships/image" Target="../media/image5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3.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63.png"/><Relationship Id="rId8" Type="http://schemas.openxmlformats.org/officeDocument/2006/relationships/image" Target="../media/image38.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00637" y="2024160"/>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Benno Feedback</a:t>
            </a:r>
            <a:br>
              <a:rPr lang="de" dirty="0">
                <a:latin typeface="Oswald"/>
                <a:ea typeface="Oswald"/>
                <a:cs typeface="Oswald"/>
                <a:sym typeface="Oswald"/>
              </a:rPr>
            </a:br>
            <a:r>
              <a:rPr lang="de" sz="1800" dirty="0">
                <a:latin typeface="Oswald"/>
                <a:ea typeface="Oswald"/>
                <a:cs typeface="Oswald"/>
                <a:sym typeface="Oswald"/>
              </a:rPr>
              <a:t>..</a:t>
            </a:r>
            <a:endParaRPr sz="18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6945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Kennzahlen und Reporting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1975</Words>
  <Application>Microsoft Macintosh PowerPoint</Application>
  <PresentationFormat>Bildschirmpräsentation (16:9)</PresentationFormat>
  <Paragraphs>458</Paragraphs>
  <Slides>36</Slides>
  <Notes>35</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36</vt:i4>
      </vt:variant>
    </vt:vector>
  </HeadingPairs>
  <TitlesOfParts>
    <vt:vector size="40"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vt:lpstr>
      <vt:lpstr>2. Korrelation</vt:lpstr>
      <vt:lpstr>Dashboard</vt:lpstr>
      <vt:lpstr>1. Dashboard</vt:lpstr>
      <vt:lpstr>2. Dashboard</vt:lpstr>
      <vt:lpstr>Erkenntnisse und Vorschläge</vt:lpstr>
      <vt:lpstr>Danke für Eure Aufmerksamkeit</vt:lpstr>
      <vt:lpstr>Back Up</vt:lpstr>
      <vt:lpstr>Benno Feedback ..</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121</cp:revision>
  <dcterms:modified xsi:type="dcterms:W3CDTF">2021-02-15T20:16:12Z</dcterms:modified>
</cp:coreProperties>
</file>